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59" r:id="rId2"/>
    <p:sldId id="274" r:id="rId3"/>
    <p:sldId id="309" r:id="rId4"/>
    <p:sldId id="310" r:id="rId5"/>
    <p:sldId id="311" r:id="rId6"/>
    <p:sldId id="312" r:id="rId7"/>
    <p:sldId id="365" r:id="rId8"/>
    <p:sldId id="361" r:id="rId9"/>
    <p:sldId id="362" r:id="rId10"/>
    <p:sldId id="363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9DB338-1804-41C2-AA35-C3A356BAB447}" v="11" dt="2026-07-16T11:14:47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7-16T11:14:47.867" v="72"/>
      <pc:docMkLst>
        <pc:docMk/>
      </pc:docMkLst>
      <pc:sldChg chg="addSp delSp modSp mod">
        <pc:chgData name="Glen Jones" userId="e846aaca-4b24-4b13-b0d0-f2308e16b284" providerId="ADAL" clId="{ED47ACC3-9597-4D89-A1DC-43CF280EF274}" dt="2026-07-07T10:59:21.740" v="70" actId="179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7-07T10:58:55.705" v="49" actId="1076"/>
          <ac:spMkLst>
            <pc:docMk/>
            <pc:sldMk cId="0" sldId="270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7-07T10:59:21.740" v="70" actId="179"/>
          <ac:spMkLst>
            <pc:docMk/>
            <pc:sldMk cId="0" sldId="270"/>
            <ac:spMk id="5" creationId="{D904D6C1-734D-0AB9-F629-AB913652AEC5}"/>
          </ac:spMkLst>
        </pc:spChg>
        <pc:spChg chg="add del mod">
          <ac:chgData name="Glen Jones" userId="e846aaca-4b24-4b13-b0d0-f2308e16b284" providerId="ADAL" clId="{ED47ACC3-9597-4D89-A1DC-43CF280EF274}" dt="2026-07-07T10:58:51.515" v="48" actId="1076"/>
          <ac:spMkLst>
            <pc:docMk/>
            <pc:sldMk cId="0" sldId="270"/>
            <ac:spMk id="8" creationId="{579759B1-68E3-571D-7822-66310ACDF9F2}"/>
          </ac:spMkLst>
        </pc:spChg>
      </pc:sldChg>
      <pc:sldChg chg="modSp add del">
        <pc:chgData name="Glen Jones" userId="e846aaca-4b24-4b13-b0d0-f2308e16b284" providerId="ADAL" clId="{ED47ACC3-9597-4D89-A1DC-43CF280EF274}" dt="2026-07-16T11:14:47.867" v="7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16T11:14:47.867" v="7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16/07/2026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</a:t>
            </a:r>
            <a:r>
              <a:rPr lang="en-GB">
                <a:solidFill>
                  <a:schemeClr val="bg1"/>
                </a:solidFill>
              </a:rPr>
              <a:t>. </a:t>
            </a: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06049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M2Aut130Fe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D48B577-2ECE-DD4A-DBF7-88B5EB5DE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79759B1-68E3-571D-7822-66310ACDF9F2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88D0585-6ABF-753D-8E51-13483F002D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  <a:latin typeface="+mj-lt"/>
              </a:rPr>
              <a:t>to practise:</a:t>
            </a:r>
            <a:endParaRPr lang="en-GB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5452" y="1798647"/>
            <a:ext cx="2433637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gold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hold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told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Christmas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people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3264" y="1778493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every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everybody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10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10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    most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10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only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10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both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29E894-5C38-957E-B6D3-DF963D7704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16C7E5-EE2B-2FA8-70FA-A9221A9079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2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A149F19-2938-AD8E-E8A5-505FE6E201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7621168-6484-2BAD-50B5-957ADDD6F6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AAE9F8D-1008-EB61-EC04-93A534D5EC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6B2DCB2-D2AC-B300-4CD2-7F90B63BE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255715" y="2262707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 you remember what these are called?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7D8F4-88E1-D8BF-DDC9-A709B54AB8D1}"/>
              </a:ext>
            </a:extLst>
          </p:cNvPr>
          <p:cNvSpPr txBox="1">
            <a:spLocks/>
          </p:cNvSpPr>
          <p:nvPr/>
        </p:nvSpPr>
        <p:spPr>
          <a:xfrm>
            <a:off x="1706880" y="4095082"/>
            <a:ext cx="5976128" cy="188549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AE78882-6974-6797-5D7C-3973450F0A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11" y="1730995"/>
            <a:ext cx="4241074" cy="494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7019871-52CC-CC4F-87B0-C87268AC5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289A39-655B-4B4A-AF11-A3DA8C69E18C}"/>
              </a:ext>
            </a:extLst>
          </p:cNvPr>
          <p:cNvSpPr txBox="1">
            <a:spLocks/>
          </p:cNvSpPr>
          <p:nvPr/>
        </p:nvSpPr>
        <p:spPr>
          <a:xfrm>
            <a:off x="627018" y="4331160"/>
            <a:ext cx="7552379" cy="144655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A288423-BB19-D280-279F-A6582FFC1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11" y="1730995"/>
            <a:ext cx="4241074" cy="49479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46D42E-AADE-407E-1EB5-AED91270CCFF}"/>
              </a:ext>
            </a:extLst>
          </p:cNvPr>
          <p:cNvSpPr txBox="1"/>
          <p:nvPr/>
        </p:nvSpPr>
        <p:spPr>
          <a:xfrm>
            <a:off x="255715" y="2262707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 you remember what these are called?</a:t>
            </a:r>
          </a:p>
        </p:txBody>
      </p:sp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F378F1E-44D3-F89D-93B7-6795B9CE3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184513" y="303796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everybody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184513" y="398911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184513" y="205953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2212791" y="5255406"/>
            <a:ext cx="7758523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AA41FF-5C19-E5A6-830F-D72BDCA7210C}"/>
              </a:ext>
            </a:extLst>
          </p:cNvPr>
          <p:cNvGrpSpPr/>
          <p:nvPr/>
        </p:nvGrpSpPr>
        <p:grpSpPr>
          <a:xfrm>
            <a:off x="1021655" y="2057683"/>
            <a:ext cx="4432573" cy="2613493"/>
            <a:chOff x="1406053" y="1999480"/>
            <a:chExt cx="4432573" cy="2613493"/>
          </a:xfrm>
        </p:grpSpPr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A11DE8A8-09C3-4D24-709A-8277BD0A4804}"/>
                </a:ext>
              </a:extLst>
            </p:cNvPr>
            <p:cNvSpPr txBox="1">
              <a:spLocks/>
            </p:cNvSpPr>
            <p:nvPr/>
          </p:nvSpPr>
          <p:spPr>
            <a:xfrm>
              <a:off x="1406053" y="1999480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294756D2-1A85-103E-4EFB-E65E167F7D3C}"/>
                </a:ext>
              </a:extLst>
            </p:cNvPr>
            <p:cNvSpPr txBox="1">
              <a:spLocks/>
            </p:cNvSpPr>
            <p:nvPr/>
          </p:nvSpPr>
          <p:spPr>
            <a:xfrm>
              <a:off x="3758220" y="1999480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cold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283111C2-88A5-2337-2918-D0B5262CA54F}"/>
                </a:ext>
              </a:extLst>
            </p:cNvPr>
            <p:cNvSpPr txBox="1">
              <a:spLocks/>
            </p:cNvSpPr>
            <p:nvPr/>
          </p:nvSpPr>
          <p:spPr>
            <a:xfrm>
              <a:off x="3746865" y="3901773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gold</a:t>
              </a:r>
            </a:p>
          </p:txBody>
        </p:sp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E0C28CD4-6961-22A6-9BF8-C856FFAC8368}"/>
                </a:ext>
              </a:extLst>
            </p:cNvPr>
            <p:cNvSpPr txBox="1">
              <a:spLocks/>
            </p:cNvSpPr>
            <p:nvPr/>
          </p:nvSpPr>
          <p:spPr>
            <a:xfrm>
              <a:off x="1406053" y="3845418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hold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01794C72-A394-2E2F-EEEC-CDF864019A43}"/>
                </a:ext>
              </a:extLst>
            </p:cNvPr>
            <p:cNvSpPr txBox="1">
              <a:spLocks/>
            </p:cNvSpPr>
            <p:nvPr/>
          </p:nvSpPr>
          <p:spPr>
            <a:xfrm>
              <a:off x="2639850" y="2950626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told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8995204" y="20861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8995204" y="302600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only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5DCADFF-C4AA-3E79-41DC-CD9204DA0DC7}"/>
              </a:ext>
            </a:extLst>
          </p:cNvPr>
          <p:cNvSpPr txBox="1">
            <a:spLocks/>
          </p:cNvSpPr>
          <p:nvPr/>
        </p:nvSpPr>
        <p:spPr>
          <a:xfrm>
            <a:off x="9006559" y="400076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both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7" grpId="0" animBg="1"/>
      <p:bldP spid="20" grpId="0" animBg="1"/>
      <p:bldP spid="13" grpId="0" animBg="1"/>
      <p:bldP spid="16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F371E7F-7346-E783-6BC9-8295EFFF2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</a:t>
            </a:r>
            <a:r>
              <a:rPr lang="en-GB" altLang="en-US" sz="3200">
                <a:solidFill>
                  <a:schemeClr val="bg1"/>
                </a:solidFill>
              </a:rPr>
              <a:t>spot both </a:t>
            </a:r>
            <a:r>
              <a:rPr lang="en-GB" altLang="en-US" sz="3200" dirty="0">
                <a:solidFill>
                  <a:schemeClr val="bg1"/>
                </a:solidFill>
              </a:rPr>
              <a:t>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184513" y="32639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rybody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184513" y="42150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184513" y="2285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eve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AA41FF-5C19-E5A6-830F-D72BDCA7210C}"/>
              </a:ext>
            </a:extLst>
          </p:cNvPr>
          <p:cNvGrpSpPr/>
          <p:nvPr/>
        </p:nvGrpSpPr>
        <p:grpSpPr>
          <a:xfrm>
            <a:off x="1021655" y="2283628"/>
            <a:ext cx="4432573" cy="2613493"/>
            <a:chOff x="1406053" y="1999480"/>
            <a:chExt cx="4432573" cy="2613493"/>
          </a:xfrm>
        </p:grpSpPr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A11DE8A8-09C3-4D24-709A-8277BD0A4804}"/>
                </a:ext>
              </a:extLst>
            </p:cNvPr>
            <p:cNvSpPr txBox="1">
              <a:spLocks/>
            </p:cNvSpPr>
            <p:nvPr/>
          </p:nvSpPr>
          <p:spPr>
            <a:xfrm>
              <a:off x="1406053" y="1999480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u="sng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294756D2-1A85-103E-4EFB-E65E167F7D3C}"/>
                </a:ext>
              </a:extLst>
            </p:cNvPr>
            <p:cNvSpPr txBox="1">
              <a:spLocks/>
            </p:cNvSpPr>
            <p:nvPr/>
          </p:nvSpPr>
          <p:spPr>
            <a:xfrm>
              <a:off x="3758220" y="1999480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c</a:t>
              </a:r>
              <a:r>
                <a:rPr lang="en-GB" u="sng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283111C2-88A5-2337-2918-D0B5262CA54F}"/>
                </a:ext>
              </a:extLst>
            </p:cNvPr>
            <p:cNvSpPr txBox="1">
              <a:spLocks/>
            </p:cNvSpPr>
            <p:nvPr/>
          </p:nvSpPr>
          <p:spPr>
            <a:xfrm>
              <a:off x="3746865" y="3901773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g</a:t>
              </a:r>
              <a:r>
                <a:rPr lang="en-GB" u="sng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E0C28CD4-6961-22A6-9BF8-C856FFAC8368}"/>
                </a:ext>
              </a:extLst>
            </p:cNvPr>
            <p:cNvSpPr txBox="1">
              <a:spLocks/>
            </p:cNvSpPr>
            <p:nvPr/>
          </p:nvSpPr>
          <p:spPr>
            <a:xfrm>
              <a:off x="1406053" y="3845418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h</a:t>
              </a:r>
              <a:r>
                <a:rPr lang="en-GB" u="sng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01794C72-A394-2E2F-EEEC-CDF864019A43}"/>
                </a:ext>
              </a:extLst>
            </p:cNvPr>
            <p:cNvSpPr txBox="1">
              <a:spLocks/>
            </p:cNvSpPr>
            <p:nvPr/>
          </p:nvSpPr>
          <p:spPr>
            <a:xfrm>
              <a:off x="2639850" y="2950626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7030A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t</a:t>
              </a:r>
              <a:r>
                <a:rPr lang="en-GB" u="sng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old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9073371" y="228362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9073371" y="326326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only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5DCADFF-C4AA-3E79-41DC-CD9204DA0DC7}"/>
              </a:ext>
            </a:extLst>
          </p:cNvPr>
          <p:cNvSpPr txBox="1">
            <a:spLocks/>
          </p:cNvSpPr>
          <p:nvPr/>
        </p:nvSpPr>
        <p:spPr>
          <a:xfrm>
            <a:off x="9073371" y="424354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both</a:t>
            </a:r>
          </a:p>
        </p:txBody>
      </p:sp>
    </p:spTree>
    <p:extLst>
      <p:ext uri="{BB962C8B-B14F-4D97-AF65-F5344CB8AC3E}">
        <p14:creationId xmlns:p14="http://schemas.microsoft.com/office/powerpoint/2010/main" val="504753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decided to embark on an adventure to the </a:t>
            </a:r>
            <a:r>
              <a:rPr lang="en-GB" sz="3600" dirty="0" err="1">
                <a:solidFill>
                  <a:schemeClr val="bg1"/>
                </a:solidFill>
              </a:rPr>
              <a:t>uld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dirty="0" err="1">
                <a:solidFill>
                  <a:schemeClr val="bg1"/>
                </a:solidFill>
              </a:rPr>
              <a:t>culd</a:t>
            </a:r>
            <a:r>
              <a:rPr lang="en-GB" sz="3600" dirty="0">
                <a:solidFill>
                  <a:schemeClr val="bg1"/>
                </a:solidFill>
              </a:rPr>
              <a:t> mountains.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09349" y="415659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mission was to find the legendary gulden flower that </a:t>
            </a:r>
            <a:r>
              <a:rPr lang="en-GB" sz="3600" dirty="0" err="1">
                <a:solidFill>
                  <a:schemeClr val="bg1"/>
                </a:solidFill>
              </a:rPr>
              <a:t>ony</a:t>
            </a:r>
            <a:r>
              <a:rPr lang="en-GB" sz="3600" dirty="0">
                <a:solidFill>
                  <a:schemeClr val="bg1"/>
                </a:solidFill>
              </a:rPr>
              <a:t> bloomed once </a:t>
            </a:r>
            <a:r>
              <a:rPr lang="en-GB" sz="3600" dirty="0" err="1">
                <a:solidFill>
                  <a:schemeClr val="bg1"/>
                </a:solidFill>
              </a:rPr>
              <a:t>evry</a:t>
            </a:r>
            <a:r>
              <a:rPr lang="en-GB" sz="3600" dirty="0">
                <a:solidFill>
                  <a:schemeClr val="bg1"/>
                </a:solidFill>
              </a:rPr>
              <a:t> thousand years.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9819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decided to embark on an adventure to the 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ld and c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ld mountains.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9348" y="4165214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mission was to find the legendary gulden flower that on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y bloomed once ev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ry thousand years.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___r_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cold </a:t>
            </a:r>
          </a:p>
          <a:p>
            <a:pPr algn="ctr"/>
            <a:r>
              <a:rPr lang="en-GB" sz="4400" dirty="0"/>
              <a:t>told </a:t>
            </a:r>
          </a:p>
          <a:p>
            <a:pPr algn="ctr"/>
            <a:r>
              <a:rPr lang="en-GB" sz="4400" dirty="0"/>
              <a:t>every </a:t>
            </a:r>
          </a:p>
          <a:p>
            <a:pPr algn="ctr"/>
            <a:r>
              <a:rPr lang="en-GB" sz="4400" dirty="0"/>
              <a:t>even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57949" y="594976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cold </a:t>
            </a:r>
          </a:p>
          <a:p>
            <a:pPr algn="ctr"/>
            <a:r>
              <a:rPr lang="en-GB" sz="4400" dirty="0"/>
              <a:t>told </a:t>
            </a:r>
          </a:p>
          <a:p>
            <a:pPr algn="ctr"/>
            <a:r>
              <a:rPr lang="en-GB" sz="4400" dirty="0"/>
              <a:t>every </a:t>
            </a:r>
          </a:p>
          <a:p>
            <a:pPr algn="ctr"/>
            <a:r>
              <a:rPr lang="en-GB" sz="4400" dirty="0"/>
              <a:t>even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2AB6BF7B-1252-79BB-9CEA-506E4C2A1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7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</Words>
  <Application>Microsoft Office PowerPoint</Application>
  <PresentationFormat>Widescreen</PresentationFormat>
  <Paragraphs>105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Common Exception Words 2</vt:lpstr>
      <vt:lpstr>Some words don’t follow the rules!</vt:lpstr>
      <vt:lpstr>Some exception words are used a lot and are very common.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2026-07-16T11:14:48Z</dcterms:modified>
</cp:coreProperties>
</file>